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3" r:id="rId3"/>
    <p:sldId id="284" r:id="rId4"/>
    <p:sldId id="285" r:id="rId5"/>
    <p:sldId id="271" r:id="rId6"/>
    <p:sldId id="286" r:id="rId7"/>
    <p:sldId id="268" r:id="rId8"/>
    <p:sldId id="269" r:id="rId9"/>
    <p:sldId id="270" r:id="rId10"/>
    <p:sldId id="272" r:id="rId11"/>
    <p:sldId id="266" r:id="rId12"/>
    <p:sldId id="267" r:id="rId13"/>
    <p:sldId id="275" r:id="rId14"/>
    <p:sldId id="256" r:id="rId15"/>
    <p:sldId id="257" r:id="rId16"/>
    <p:sldId id="258" r:id="rId17"/>
    <p:sldId id="259" r:id="rId18"/>
    <p:sldId id="260" r:id="rId19"/>
    <p:sldId id="282" r:id="rId20"/>
    <p:sldId id="279" r:id="rId21"/>
    <p:sldId id="278" r:id="rId22"/>
    <p:sldId id="280" r:id="rId23"/>
    <p:sldId id="262" r:id="rId24"/>
    <p:sldId id="263" r:id="rId25"/>
    <p:sldId id="281" r:id="rId26"/>
    <p:sldId id="264" r:id="rId27"/>
    <p:sldId id="265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9B88F-6995-4FAD-B3BC-23B719E06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D128A-A321-4C08-B72E-3A76A8DA8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B04C1-C902-4809-ADEB-5D7DF6B9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56740-E7DF-4B81-BBA7-43BDC550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AA7BB-4D76-4B10-B63F-382E7596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DD0E0-52D2-4654-B0D2-31B64232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349B7-CEBF-4C18-82F8-6319BC73D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7B677-620C-4AD9-B16C-3C50A6AB2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E86A1-F75D-4C2D-8011-2591907E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32CA7-20B6-4EF3-9A2D-AA4299A1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2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EF90E-2E68-4B7D-9F89-A6742C523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F4F6B-7882-45B6-9DD1-ECB355197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9B430-0AB9-4FF7-960C-958E46D18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B0FE4-997A-4F69-AC8D-9A9E08C6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AB962-5EE7-47FB-BCC0-6D5FCD1A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52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F370-1358-473D-B2C8-FB799FC12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4FD4B6-8445-4E88-8582-96EB80BF6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F8A83-2FDE-41D9-8528-069E9B62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E4104-C3A1-4D1F-9A18-7DBE04020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1BF7-58AF-4D13-9024-F878F063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818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0D7E-A9F0-4E57-8675-A0829110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B761B-191E-4E65-AEBD-F18A74D0B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8A409-FE73-413B-84EA-19B30840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2B8AC-A1B6-4BBD-967C-A507695C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7B382-0411-4772-BE4A-DBF0DA1D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037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932A-7280-4ADC-A07C-66DB1B87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39C47-1AC4-4E59-AC4B-E7EED9D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FB87B-B1D9-4F2C-8D1B-12EEA0D83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32B9-9036-4675-9056-43B14A1A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C1905-70BE-402B-BEC7-76B5765A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341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48F4-56FA-49E2-A390-6A1E3304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4A072-916B-4C41-AFE2-4E33681A1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059B8-5538-4AF1-9051-CF2DBC8C9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AC859-50E0-4534-8FE9-C4D52896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34781-2577-4FE5-A966-0300BB48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7AC2B-3183-4285-BB07-B77F8E8C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985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354B-8E70-45CF-A45B-FA1289B91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D8715-70FE-4770-92FE-A9547AE94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9CDBF-EA77-415A-9C56-F0E7B546B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80A66-3A61-4BF2-BA85-0163867DD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8A52A-1783-4466-A3EE-372C3EA2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D837CA-712C-46ED-B36D-E2F0E475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B9F5D-85CC-4A1E-867B-53456786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204BE-79A2-4EF6-ACA4-24FA6B47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1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1BA4-40D6-437F-8A9E-211117F9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D0559E-95E0-43D1-815D-88DF3F4C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99CEB-FC8B-4E9F-A1E2-CC50A8B0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8C3A0-B8EA-40B0-B53C-821DFD11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470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DBC21-BD8C-46AE-897A-5D2C4F4B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CD420-5433-49EB-99F7-710EFC02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3C545-384C-49CB-8EFF-D41EB184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094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835B-D6AC-4E14-802B-13B72552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7C66-C128-4E09-BBFA-12552194C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CD67C-7633-4FAD-BA47-5A210DFC5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502B4-C117-49FE-9B60-7F879F64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0EF56-9633-475B-A9DC-40E60A28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C08A7-309D-41B6-A763-B762FB94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78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4E11-9BC1-470C-A597-08082C4C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BAB5-7F1A-4EA8-80D8-36C376B90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0A11-5F52-41D0-BC22-DA15CDF8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0A53B-9C29-4B6B-9B58-199B3235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11B28-62FB-437C-8726-C9EE46A5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0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EC60-4FD0-4D1F-A734-03B17ED1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64E80-5373-41EB-BB33-3E69B1822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06E17-0270-4AEC-AA94-0B92692BB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2B6AF-1F7D-4C63-9F46-139333647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5984B-72BC-46B0-8778-035F53D2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E75C0-3DBE-4B84-8576-F77E054C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244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BAF3-6E30-47FF-B7E7-7F208E1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595F2-AB29-4807-9232-0C50E64EC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46029-14E8-4416-8FF3-C43C8487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9CC98-90EB-43EA-8605-98582970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C8B31-E4CE-4030-B0CC-1E8B199C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837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BC217D-816E-4F37-B41E-C66C44370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45B79-6766-4E17-ADC0-B26D5641D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A8888-67FE-4D40-852A-8B6C06D6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5980-F852-41BD-B664-9AA9CD19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08836-3313-41D1-85F0-19B4D35B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00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1D8B-5536-43BE-8338-175C82FA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FCDA8-AD93-4DA6-BD2C-AA52D9EF1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92CF1-C030-4EE1-8902-2BEED6508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2841E-C0FA-4071-9314-3AB2F62C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DA7A0-AC6F-41DC-AF0D-993D55A94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5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598E-5F61-4688-BEB4-30A4D0C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1B7A-0D28-4858-BA2A-4322E0223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6B2CE-85A3-4B02-A030-BA2A24228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6A3F2-8757-42BD-AA60-9CCDD0E1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4DF26-6B07-444F-8971-FA2BA620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D1974-83BC-45B3-AC31-545116C6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5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AE22-5E82-4881-9A8B-16E23FBB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51CCE-3C0D-408B-B46D-C57B0C720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7FF51-AC60-4923-B84F-BFE37FCAC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4B10B-6152-46FF-B38A-9C4762B2B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43BACF-A58B-43BE-A72B-07062324CC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2E920F-21BD-4BB8-9691-E39673CF9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5B291-4A1F-449F-98E6-115F6C66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C0AAB-9150-46BB-9B31-4B6D213E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5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4E17-1B3F-42DD-AF8F-1CA9D96E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6D923-DDCE-4609-A216-19212779D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2C08F-D136-48F8-97A0-427F6151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355C7-3762-4BCB-BD4D-513F0461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2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A77FF-0252-4D38-9076-515948CF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CAD59-6A9D-41E9-88F9-A421346D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96AB1-4418-406E-896C-13FC411A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6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121D-4CF8-4D21-99DE-0602C292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13DEF-7F8E-4258-AA63-71E9CB7E0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6397C-10C9-484D-94AC-611D69ED4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93CF8-49E4-4AB9-8FD3-F978B037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4D743-A669-4954-AB59-74C9114F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C3941-9EAF-4257-BC45-0BDDEC08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1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2EAA-B26E-4EB7-BA63-39A5B00A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A1877-E824-4FEB-A060-8C6C731D8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8A650-F7B5-4710-922F-68596F4C2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A8AB2-C520-4DD1-A328-AC48A8665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6E389-82DD-4A8C-B11D-0BAE3B78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BF72C-D666-45ED-863A-C75D75B4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3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34F4-0768-4491-A112-E2A5FDD0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2FA04-DB1F-4F74-B0D5-240632813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6E9BE-50FB-4897-BE2E-9D6195293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4DC6E-8E3A-4687-80AF-69084B7A879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CC9F-B4BE-4BC8-AAC1-9326EA73A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97670-A317-4323-AF83-CCD250792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56A21-3F59-43EF-AE33-D8D2FDC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7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D75F0-0573-4F66-9C07-82ADE2A9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87DFE-AE80-4FA3-81A0-6A073C69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E0FB4-778A-449D-921E-4EB06BF1A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A7B2A-4DCA-493C-BDD2-6F39C205CB3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A424F-B75F-43FF-A99F-1105F170C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2E2FE-C7B1-4279-8804-1ADDEA64E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EC8EA-8FAF-4EED-8942-B152C818E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85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48593-4685-4DB1-A518-0CC40555386D}"/>
              </a:ext>
            </a:extLst>
          </p:cNvPr>
          <p:cNvSpPr txBox="1"/>
          <p:nvPr/>
        </p:nvSpPr>
        <p:spPr>
          <a:xfrm>
            <a:off x="4719726" y="2733473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ADF Basic</a:t>
            </a:r>
          </a:p>
        </p:txBody>
      </p:sp>
    </p:spTree>
    <p:extLst>
      <p:ext uri="{BB962C8B-B14F-4D97-AF65-F5344CB8AC3E}">
        <p14:creationId xmlns:p14="http://schemas.microsoft.com/office/powerpoint/2010/main" val="121361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48593-4685-4DB1-A518-0CC40555386D}"/>
              </a:ext>
            </a:extLst>
          </p:cNvPr>
          <p:cNvSpPr txBox="1"/>
          <p:nvPr/>
        </p:nvSpPr>
        <p:spPr>
          <a:xfrm>
            <a:off x="4719726" y="2733473"/>
            <a:ext cx="2752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ADF Subscription </a:t>
            </a:r>
          </a:p>
        </p:txBody>
      </p:sp>
    </p:spTree>
    <p:extLst>
      <p:ext uri="{BB962C8B-B14F-4D97-AF65-F5344CB8AC3E}">
        <p14:creationId xmlns:p14="http://schemas.microsoft.com/office/powerpoint/2010/main" val="259158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CBF997-BC00-4AF4-B387-736286290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85" t="7485" r="1123" b="46056"/>
          <a:stretch/>
        </p:blipFill>
        <p:spPr>
          <a:xfrm>
            <a:off x="194553" y="194553"/>
            <a:ext cx="6244071" cy="46498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93AED8-F691-4176-9534-0D8B7F9F1D20}"/>
              </a:ext>
            </a:extLst>
          </p:cNvPr>
          <p:cNvSpPr/>
          <p:nvPr/>
        </p:nvSpPr>
        <p:spPr>
          <a:xfrm>
            <a:off x="2256817" y="194553"/>
            <a:ext cx="428017" cy="408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33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1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10146D-C9B0-4946-9801-5AB3FF247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3" t="16232" r="21821" b="59855"/>
          <a:stretch/>
        </p:blipFill>
        <p:spPr>
          <a:xfrm>
            <a:off x="168964" y="218660"/>
            <a:ext cx="8269357" cy="23165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886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C710C7-B199-4204-9204-608D7A61D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728"/>
          <a:stretch/>
        </p:blipFill>
        <p:spPr>
          <a:xfrm>
            <a:off x="168964" y="132815"/>
            <a:ext cx="9273209" cy="66189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08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2C119-E5D9-433A-B17E-8DF7CFADE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" b="4182"/>
          <a:stretch/>
        </p:blipFill>
        <p:spPr>
          <a:xfrm>
            <a:off x="209494" y="208722"/>
            <a:ext cx="11773011" cy="45223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564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209DD-A6FD-4A17-97B6-FFCA36D99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0" t="19130" r="17989" b="18406"/>
          <a:stretch/>
        </p:blipFill>
        <p:spPr>
          <a:xfrm>
            <a:off x="258416" y="188843"/>
            <a:ext cx="7911549" cy="42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E4528-E7D0-4BDD-977D-15554582B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2" t="29275" r="33397" b="23914"/>
          <a:stretch/>
        </p:blipFill>
        <p:spPr>
          <a:xfrm>
            <a:off x="238538" y="129208"/>
            <a:ext cx="7513983" cy="32103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98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B37796-5E00-42B7-ACA9-7EDAF9B4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1" y="191536"/>
            <a:ext cx="6436001" cy="261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17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739B82-3E1D-4B4E-95D1-161F1CA0B815}"/>
              </a:ext>
            </a:extLst>
          </p:cNvPr>
          <p:cNvSpPr txBox="1"/>
          <p:nvPr/>
        </p:nvSpPr>
        <p:spPr>
          <a:xfrm>
            <a:off x="5336016" y="2733261"/>
            <a:ext cx="1519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Pipeline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203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8B3E7-031C-4FD8-9B34-EF6B5C093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26099" r="17169" b="26099"/>
          <a:stretch/>
        </p:blipFill>
        <p:spPr>
          <a:xfrm>
            <a:off x="223737" y="1900446"/>
            <a:ext cx="6599758" cy="2513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EC30C-374C-4B0B-B321-AD2E0202E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84" t="22410" r="6708" b="34186"/>
          <a:stretch/>
        </p:blipFill>
        <p:spPr>
          <a:xfrm>
            <a:off x="2614170" y="4553988"/>
            <a:ext cx="4545754" cy="2079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E0F5F8-D48A-425C-95A9-C035AE98DDC7}"/>
              </a:ext>
            </a:extLst>
          </p:cNvPr>
          <p:cNvSpPr/>
          <p:nvPr/>
        </p:nvSpPr>
        <p:spPr>
          <a:xfrm>
            <a:off x="145915" y="1900446"/>
            <a:ext cx="7014009" cy="4826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7C288-1558-46FD-9A66-4F17D45187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41" t="25032" r="18606" b="52075"/>
          <a:stretch/>
        </p:blipFill>
        <p:spPr>
          <a:xfrm>
            <a:off x="145915" y="130889"/>
            <a:ext cx="6599758" cy="13557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944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11C22-16CA-4F7A-BA6D-218598AE6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7" t="10001" r="9428" b="19999"/>
          <a:stretch/>
        </p:blipFill>
        <p:spPr>
          <a:xfrm>
            <a:off x="298174" y="248478"/>
            <a:ext cx="6669156" cy="3133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0E2B53-4006-4413-8900-C6CDCAF4DD63}"/>
              </a:ext>
            </a:extLst>
          </p:cNvPr>
          <p:cNvSpPr/>
          <p:nvPr/>
        </p:nvSpPr>
        <p:spPr>
          <a:xfrm>
            <a:off x="1470991" y="993913"/>
            <a:ext cx="2703444" cy="2882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9A78EE-C28A-4458-886C-E7D8E79B5B09}"/>
              </a:ext>
            </a:extLst>
          </p:cNvPr>
          <p:cNvSpPr/>
          <p:nvPr/>
        </p:nvSpPr>
        <p:spPr>
          <a:xfrm>
            <a:off x="2604052" y="1331844"/>
            <a:ext cx="1232452" cy="28823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1ABCC2-2A8C-48D2-896A-D8CBECA291B9}"/>
              </a:ext>
            </a:extLst>
          </p:cNvPr>
          <p:cNvSpPr/>
          <p:nvPr/>
        </p:nvSpPr>
        <p:spPr>
          <a:xfrm>
            <a:off x="298174" y="2832652"/>
            <a:ext cx="6669156" cy="5492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30B039-8DA1-4C48-BF32-2E5CA23E6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4" t="52174" r="9022" b="31053"/>
          <a:stretch/>
        </p:blipFill>
        <p:spPr>
          <a:xfrm>
            <a:off x="450574" y="4594516"/>
            <a:ext cx="10124661" cy="1150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520432-2A51-4C6F-A3A6-AF7C10C78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t="34058" r="8804" b="53275"/>
          <a:stretch/>
        </p:blipFill>
        <p:spPr>
          <a:xfrm>
            <a:off x="450574" y="3866322"/>
            <a:ext cx="6669157" cy="56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47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739B82-3E1D-4B4E-95D1-161F1CA0B815}"/>
              </a:ext>
            </a:extLst>
          </p:cNvPr>
          <p:cNvSpPr txBox="1"/>
          <p:nvPr/>
        </p:nvSpPr>
        <p:spPr>
          <a:xfrm>
            <a:off x="5336016" y="273326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Activities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02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339269-ED79-4863-B334-C7D5A0750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7" t="58405" r="9428" b="19999"/>
          <a:stretch/>
        </p:blipFill>
        <p:spPr>
          <a:xfrm>
            <a:off x="188842" y="4988411"/>
            <a:ext cx="6669156" cy="966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73717A-269A-44B2-B27E-E79038A68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7" t="38116" r="34457" b="55362"/>
          <a:stretch/>
        </p:blipFill>
        <p:spPr>
          <a:xfrm>
            <a:off x="188842" y="6111537"/>
            <a:ext cx="7533860" cy="51289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98D20-8253-46DE-9FCF-0E47C4671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0" t="10290" r="14904" b="29592"/>
          <a:stretch/>
        </p:blipFill>
        <p:spPr>
          <a:xfrm>
            <a:off x="178904" y="233569"/>
            <a:ext cx="5138531" cy="2211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DC97C-815E-40EF-867A-2151B67ED941}"/>
              </a:ext>
            </a:extLst>
          </p:cNvPr>
          <p:cNvSpPr txBox="1"/>
          <p:nvPr/>
        </p:nvSpPr>
        <p:spPr>
          <a:xfrm>
            <a:off x="3115925" y="2666982"/>
            <a:ext cx="30809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if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C6C8E3-7B01-4928-92C1-B859D8FC4F3B}"/>
              </a:ext>
            </a:extLst>
          </p:cNvPr>
          <p:cNvCxnSpPr>
            <a:cxnSpLocks/>
          </p:cNvCxnSpPr>
          <p:nvPr/>
        </p:nvCxnSpPr>
        <p:spPr>
          <a:xfrm>
            <a:off x="2206487" y="1441174"/>
            <a:ext cx="1063487" cy="119269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466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84510-736B-410C-8281-C3928A6D2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t="14928" r="62826" b="17680"/>
          <a:stretch/>
        </p:blipFill>
        <p:spPr>
          <a:xfrm>
            <a:off x="208721" y="160627"/>
            <a:ext cx="4701209" cy="48567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C729B0-03A9-4544-97DB-97CFF255D522}"/>
              </a:ext>
            </a:extLst>
          </p:cNvPr>
          <p:cNvSpPr/>
          <p:nvPr/>
        </p:nvSpPr>
        <p:spPr>
          <a:xfrm>
            <a:off x="208721" y="762028"/>
            <a:ext cx="367749" cy="39756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50C5F2-5934-428D-97F5-DCA004B2429A}"/>
              </a:ext>
            </a:extLst>
          </p:cNvPr>
          <p:cNvSpPr/>
          <p:nvPr/>
        </p:nvSpPr>
        <p:spPr>
          <a:xfrm>
            <a:off x="740462" y="1247361"/>
            <a:ext cx="840295" cy="2948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9473D0-069A-48F8-BFBE-0D63B506AF69}"/>
              </a:ext>
            </a:extLst>
          </p:cNvPr>
          <p:cNvSpPr/>
          <p:nvPr/>
        </p:nvSpPr>
        <p:spPr>
          <a:xfrm>
            <a:off x="3091068" y="863103"/>
            <a:ext cx="834889" cy="24014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0A7A6-585D-4BE1-9F4F-04E109C405DC}"/>
              </a:ext>
            </a:extLst>
          </p:cNvPr>
          <p:cNvSpPr/>
          <p:nvPr/>
        </p:nvSpPr>
        <p:spPr>
          <a:xfrm>
            <a:off x="3099654" y="1404702"/>
            <a:ext cx="1820215" cy="36225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606CA9-AA25-4139-8C11-E7F0EA8A2D74}"/>
              </a:ext>
            </a:extLst>
          </p:cNvPr>
          <p:cNvSpPr/>
          <p:nvPr/>
        </p:nvSpPr>
        <p:spPr>
          <a:xfrm>
            <a:off x="3099654" y="3429000"/>
            <a:ext cx="924340" cy="2584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BB0E7-4EEA-4976-9870-AA6BB7743B11}"/>
              </a:ext>
            </a:extLst>
          </p:cNvPr>
          <p:cNvSpPr txBox="1"/>
          <p:nvPr/>
        </p:nvSpPr>
        <p:spPr>
          <a:xfrm>
            <a:off x="1150235" y="3429000"/>
            <a:ext cx="84029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Author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E5534B-7FB2-4910-ABAD-EB73C0BF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8" t="24397" r="63152" b="12463"/>
          <a:stretch/>
        </p:blipFill>
        <p:spPr>
          <a:xfrm>
            <a:off x="5048292" y="160627"/>
            <a:ext cx="1917003" cy="48666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89F794-2557-4CE1-9840-F89304D3D09B}"/>
              </a:ext>
            </a:extLst>
          </p:cNvPr>
          <p:cNvSpPr/>
          <p:nvPr/>
        </p:nvSpPr>
        <p:spPr>
          <a:xfrm>
            <a:off x="5104652" y="1162906"/>
            <a:ext cx="1067547" cy="7851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1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739B82-3E1D-4B4E-95D1-161F1CA0B815}"/>
              </a:ext>
            </a:extLst>
          </p:cNvPr>
          <p:cNvSpPr txBox="1"/>
          <p:nvPr/>
        </p:nvSpPr>
        <p:spPr>
          <a:xfrm>
            <a:off x="5336016" y="2733261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Activities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588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6B744-C24D-4313-B78B-F092F3A4F19A}"/>
              </a:ext>
            </a:extLst>
          </p:cNvPr>
          <p:cNvSpPr txBox="1"/>
          <p:nvPr/>
        </p:nvSpPr>
        <p:spPr>
          <a:xfrm>
            <a:off x="347870" y="477078"/>
            <a:ext cx="6389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Linked Service: </a:t>
            </a:r>
            <a:r>
              <a:rPr lang="en-IN" dirty="0"/>
              <a:t>If your ADF wants to interact with other resources </a:t>
            </a:r>
          </a:p>
          <a:p>
            <a:r>
              <a:rPr lang="en-IN" dirty="0"/>
              <a:t>ADF wants to interact with storage account.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99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5F156-9BE5-4AED-B2A1-1B06B93E7097}"/>
              </a:ext>
            </a:extLst>
          </p:cNvPr>
          <p:cNvSpPr txBox="1"/>
          <p:nvPr/>
        </p:nvSpPr>
        <p:spPr>
          <a:xfrm>
            <a:off x="228597" y="894523"/>
            <a:ext cx="137531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Storage Account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09BAF-71B0-437A-9AC4-AF9AD027D528}"/>
              </a:ext>
            </a:extLst>
          </p:cNvPr>
          <p:cNvSpPr txBox="1"/>
          <p:nvPr/>
        </p:nvSpPr>
        <p:spPr>
          <a:xfrm>
            <a:off x="371105" y="289532"/>
            <a:ext cx="109029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Subscription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3D71D-A64F-417C-A2C3-667B7CCB2888}"/>
              </a:ext>
            </a:extLst>
          </p:cNvPr>
          <p:cNvSpPr txBox="1"/>
          <p:nvPr/>
        </p:nvSpPr>
        <p:spPr>
          <a:xfrm>
            <a:off x="305797" y="1499514"/>
            <a:ext cx="122091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Linked Service</a:t>
            </a:r>
            <a:endParaRPr lang="en-US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6821B7-7655-442F-93C2-C728F580AF1A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>
            <a:off x="916254" y="597309"/>
            <a:ext cx="0" cy="29721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716A9F-E88D-4A70-9C0A-216584241F55}"/>
              </a:ext>
            </a:extLst>
          </p:cNvPr>
          <p:cNvCxnSpPr/>
          <p:nvPr/>
        </p:nvCxnSpPr>
        <p:spPr>
          <a:xfrm flipH="1">
            <a:off x="916252" y="1232741"/>
            <a:ext cx="1" cy="26677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428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91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3B0C2-5CD0-4D7C-8743-5A118029E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49" t="56312" r="23021" b="21277"/>
          <a:stretch/>
        </p:blipFill>
        <p:spPr>
          <a:xfrm>
            <a:off x="291829" y="223737"/>
            <a:ext cx="4056436" cy="1329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45FD80-FCC6-4BC2-8074-9C20E22F1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8" t="60725" r="12893" b="17391"/>
          <a:stretch/>
        </p:blipFill>
        <p:spPr>
          <a:xfrm>
            <a:off x="291829" y="1848679"/>
            <a:ext cx="7460693" cy="12352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DFDDB6-F81C-4D67-86C8-8C733AD7ECDE}"/>
              </a:ext>
            </a:extLst>
          </p:cNvPr>
          <p:cNvSpPr/>
          <p:nvPr/>
        </p:nvSpPr>
        <p:spPr>
          <a:xfrm>
            <a:off x="145915" y="189690"/>
            <a:ext cx="7704306" cy="293317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04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5F553-61D5-4A2E-8A66-04003AA52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4" r="23401" b="18239"/>
          <a:stretch/>
        </p:blipFill>
        <p:spPr>
          <a:xfrm>
            <a:off x="171855" y="152889"/>
            <a:ext cx="8405004" cy="48998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977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47444-1035-4865-87F4-A4E2185BE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7" t="30063" r="5477" b="46778"/>
          <a:stretch/>
        </p:blipFill>
        <p:spPr>
          <a:xfrm>
            <a:off x="241356" y="154583"/>
            <a:ext cx="6724748" cy="15882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322A9-5390-4EC6-950A-9A55678D4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7" t="31014" r="6643" b="16957"/>
          <a:stretch/>
        </p:blipFill>
        <p:spPr>
          <a:xfrm>
            <a:off x="241356" y="1947220"/>
            <a:ext cx="8114704" cy="29635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C950F-9C4F-4FB6-A9FB-DA50E041F217}"/>
              </a:ext>
            </a:extLst>
          </p:cNvPr>
          <p:cNvSpPr txBox="1"/>
          <p:nvPr/>
        </p:nvSpPr>
        <p:spPr>
          <a:xfrm>
            <a:off x="7402749" y="758757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 DB: 4000 nodes</a:t>
            </a:r>
          </a:p>
        </p:txBody>
      </p:sp>
    </p:spTree>
    <p:extLst>
      <p:ext uri="{BB962C8B-B14F-4D97-AF65-F5344CB8AC3E}">
        <p14:creationId xmlns:p14="http://schemas.microsoft.com/office/powerpoint/2010/main" val="246407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C694B-3C5E-4990-9B69-7A10247AC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2" t="25217" r="2838" b="12898"/>
          <a:stretch/>
        </p:blipFill>
        <p:spPr>
          <a:xfrm>
            <a:off x="264127" y="221621"/>
            <a:ext cx="10287000" cy="42440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3039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6D43C-7F35-4165-80B4-54945B4A6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82" t="9078" r="4757" b="8227"/>
          <a:stretch/>
        </p:blipFill>
        <p:spPr>
          <a:xfrm>
            <a:off x="214008" y="155642"/>
            <a:ext cx="7227652" cy="66045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746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1679D-B518-438A-9046-8D3A1DEB9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8" t="13334" r="6462" b="16521"/>
          <a:stretch/>
        </p:blipFill>
        <p:spPr>
          <a:xfrm>
            <a:off x="139570" y="139147"/>
            <a:ext cx="11932455" cy="64241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862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95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39</Words>
  <Application>Microsoft Office PowerPoint</Application>
  <PresentationFormat>Widescreen</PresentationFormat>
  <Paragraphs>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29</cp:revision>
  <dcterms:created xsi:type="dcterms:W3CDTF">2022-07-24T04:32:46Z</dcterms:created>
  <dcterms:modified xsi:type="dcterms:W3CDTF">2023-02-19T04:26:50Z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2022-07-24T04:32:49Z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7cd00c66-fa1b-4495-a5e8-9c66a8b2bb25</vt:lpwstr>
  </property>
  <property fmtid="{D5CDD505-2E9C-101B-9397-08002B2CF9AE}" pid="8" name="MSIP_Label_19540963-e559-4020-8a90-fe8a502c2801_ContentBits">
    <vt:lpwstr>0</vt:lpwstr>
  </property>
</Properties>
</file>